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CD230-2804-4638-BF6A-B56B7FEBB2A2}" type="doc">
      <dgm:prSet loTypeId="urn:microsoft.com/office/officeart/2005/8/layout/hList7" loCatId="list" qsTypeId="urn:microsoft.com/office/officeart/2005/8/quickstyle/simple1" qsCatId="simple" csTypeId="urn:microsoft.com/office/officeart/2005/8/colors/colorful3" csCatId="colorful" phldr="1"/>
      <dgm:spPr/>
    </dgm:pt>
    <dgm:pt modelId="{E61BDECF-14D5-49D0-84CC-51E8F223C9F7}">
      <dgm:prSet phldrT="[Text]"/>
      <dgm:spPr/>
      <dgm:t>
        <a:bodyPr/>
        <a:lstStyle/>
        <a:p>
          <a:r>
            <a:rPr lang="en-US" b="1" dirty="0" smtClean="0"/>
            <a:t>IDEAS AND CONTENT</a:t>
          </a:r>
        </a:p>
        <a:p>
          <a:r>
            <a:rPr lang="en-US" dirty="0" smtClean="0"/>
            <a:t>clear</a:t>
          </a:r>
        </a:p>
        <a:p>
          <a:r>
            <a:rPr lang="en-US" dirty="0" smtClean="0"/>
            <a:t>focused</a:t>
          </a:r>
        </a:p>
        <a:p>
          <a:r>
            <a:rPr lang="en-US" dirty="0" smtClean="0"/>
            <a:t>well-supported</a:t>
          </a:r>
          <a:endParaRPr lang="en-US" dirty="0"/>
        </a:p>
      </dgm:t>
    </dgm:pt>
    <dgm:pt modelId="{FF56CAEF-FBD4-4323-8929-1BBD7024D12B}" type="parTrans" cxnId="{15221E24-EE85-4DFA-86A7-BF1E54BE1B42}">
      <dgm:prSet/>
      <dgm:spPr/>
      <dgm:t>
        <a:bodyPr/>
        <a:lstStyle/>
        <a:p>
          <a:endParaRPr lang="en-US"/>
        </a:p>
      </dgm:t>
    </dgm:pt>
    <dgm:pt modelId="{82CF30A1-831C-40E0-966D-67225EA12B13}" type="sibTrans" cxnId="{15221E24-EE85-4DFA-86A7-BF1E54BE1B42}">
      <dgm:prSet/>
      <dgm:spPr/>
      <dgm:t>
        <a:bodyPr/>
        <a:lstStyle/>
        <a:p>
          <a:endParaRPr lang="en-US"/>
        </a:p>
      </dgm:t>
    </dgm:pt>
    <dgm:pt modelId="{665F5164-309F-4D86-931A-488509D7CC4B}">
      <dgm:prSet phldrT="[Text]"/>
      <dgm:spPr/>
      <dgm:t>
        <a:bodyPr/>
        <a:lstStyle/>
        <a:p>
          <a:endParaRPr lang="en-US" b="1" dirty="0" smtClean="0"/>
        </a:p>
        <a:p>
          <a:r>
            <a:rPr lang="en-US" b="1" dirty="0" smtClean="0"/>
            <a:t>ORGANIZATION</a:t>
          </a:r>
        </a:p>
        <a:p>
          <a:endParaRPr lang="en-US" b="0" dirty="0" smtClean="0"/>
        </a:p>
        <a:p>
          <a:r>
            <a:rPr lang="en-US" b="0" dirty="0" smtClean="0"/>
            <a:t>logical</a:t>
          </a:r>
        </a:p>
        <a:p>
          <a:r>
            <a:rPr lang="en-US" b="0" dirty="0" smtClean="0"/>
            <a:t>helpful</a:t>
          </a:r>
        </a:p>
        <a:p>
          <a:endParaRPr lang="en-US" b="0" dirty="0" smtClean="0"/>
        </a:p>
        <a:p>
          <a:endParaRPr lang="en-US" b="0" dirty="0"/>
        </a:p>
      </dgm:t>
    </dgm:pt>
    <dgm:pt modelId="{CBA8603F-725F-48D0-9D8E-BAF36C245D76}" type="parTrans" cxnId="{D37B345C-3B51-4450-BAB7-866DBA830FD9}">
      <dgm:prSet/>
      <dgm:spPr/>
      <dgm:t>
        <a:bodyPr/>
        <a:lstStyle/>
        <a:p>
          <a:endParaRPr lang="en-US"/>
        </a:p>
      </dgm:t>
    </dgm:pt>
    <dgm:pt modelId="{AD87232C-5D26-408D-9AD3-72C27D92D242}" type="sibTrans" cxnId="{D37B345C-3B51-4450-BAB7-866DBA830FD9}">
      <dgm:prSet/>
      <dgm:spPr/>
      <dgm:t>
        <a:bodyPr/>
        <a:lstStyle/>
        <a:p>
          <a:endParaRPr lang="en-US"/>
        </a:p>
      </dgm:t>
    </dgm:pt>
    <dgm:pt modelId="{4D23741D-F102-4F26-8261-212520A1BE8D}">
      <dgm:prSet phldrT="[Text]"/>
      <dgm:spPr/>
      <dgm:t>
        <a:bodyPr/>
        <a:lstStyle/>
        <a:p>
          <a:endParaRPr lang="en-US" b="1" dirty="0" smtClean="0"/>
        </a:p>
        <a:p>
          <a:r>
            <a:rPr lang="en-US" b="1" dirty="0" smtClean="0"/>
            <a:t>WORD CHOICE</a:t>
          </a:r>
        </a:p>
        <a:p>
          <a:endParaRPr lang="en-US" b="0" dirty="0" smtClean="0"/>
        </a:p>
        <a:p>
          <a:r>
            <a:rPr lang="en-US" b="0" dirty="0" smtClean="0"/>
            <a:t>precise</a:t>
          </a:r>
        </a:p>
        <a:p>
          <a:r>
            <a:rPr lang="en-US" b="0" dirty="0" smtClean="0"/>
            <a:t>practical</a:t>
          </a:r>
        </a:p>
        <a:p>
          <a:r>
            <a:rPr lang="en-US" b="0" dirty="0" smtClean="0"/>
            <a:t>engaging</a:t>
          </a:r>
        </a:p>
        <a:p>
          <a:endParaRPr lang="en-US" b="0" dirty="0"/>
        </a:p>
      </dgm:t>
    </dgm:pt>
    <dgm:pt modelId="{EF87592A-EEB6-4617-B2A8-E54F36F0A06A}" type="parTrans" cxnId="{888B480D-FC2D-4027-A599-017DFF09F09A}">
      <dgm:prSet/>
      <dgm:spPr/>
      <dgm:t>
        <a:bodyPr/>
        <a:lstStyle/>
        <a:p>
          <a:endParaRPr lang="en-US"/>
        </a:p>
      </dgm:t>
    </dgm:pt>
    <dgm:pt modelId="{6E8FBFCC-F8EC-4D4C-98DB-314ADF3D2FF8}" type="sibTrans" cxnId="{888B480D-FC2D-4027-A599-017DFF09F09A}">
      <dgm:prSet/>
      <dgm:spPr/>
      <dgm:t>
        <a:bodyPr/>
        <a:lstStyle/>
        <a:p>
          <a:endParaRPr lang="en-US"/>
        </a:p>
      </dgm:t>
    </dgm:pt>
    <dgm:pt modelId="{55A1ADDA-835C-45C1-AB66-D3758E732294}">
      <dgm:prSet phldrT="[Text]" custT="1"/>
      <dgm:spPr/>
      <dgm:t>
        <a:bodyPr/>
        <a:lstStyle/>
        <a:p>
          <a:r>
            <a:rPr lang="en-US" sz="1700" b="1" dirty="0" smtClean="0"/>
            <a:t>SENTENCE FLUENCY</a:t>
          </a:r>
        </a:p>
        <a:p>
          <a:endParaRPr lang="en-US" sz="900" b="1" dirty="0" smtClean="0"/>
        </a:p>
        <a:p>
          <a:r>
            <a:rPr lang="en-US" sz="1700" b="0" dirty="0" smtClean="0"/>
            <a:t>rhythm and flow</a:t>
          </a:r>
        </a:p>
        <a:p>
          <a:r>
            <a:rPr lang="en-US" sz="1700" b="0" dirty="0" smtClean="0"/>
            <a:t>variety</a:t>
          </a:r>
          <a:endParaRPr lang="en-US" sz="1700" b="0" dirty="0"/>
        </a:p>
      </dgm:t>
    </dgm:pt>
    <dgm:pt modelId="{E7A737A9-8834-43CC-B4C9-89F0C6E4FC86}" type="parTrans" cxnId="{CB5F2B7D-2B83-4A7E-8A31-E728FF4CC1DF}">
      <dgm:prSet/>
      <dgm:spPr/>
      <dgm:t>
        <a:bodyPr/>
        <a:lstStyle/>
        <a:p>
          <a:endParaRPr lang="en-US"/>
        </a:p>
      </dgm:t>
    </dgm:pt>
    <dgm:pt modelId="{C6799FFC-7312-427D-92AE-7E5D4E27FBB6}" type="sibTrans" cxnId="{CB5F2B7D-2B83-4A7E-8A31-E728FF4CC1DF}">
      <dgm:prSet/>
      <dgm:spPr/>
      <dgm:t>
        <a:bodyPr/>
        <a:lstStyle/>
        <a:p>
          <a:endParaRPr lang="en-US"/>
        </a:p>
      </dgm:t>
    </dgm:pt>
    <dgm:pt modelId="{62E5F108-40D2-4F84-BF4D-E0D2D4004477}">
      <dgm:prSet phldrT="[Text]"/>
      <dgm:spPr/>
      <dgm:t>
        <a:bodyPr/>
        <a:lstStyle/>
        <a:p>
          <a:r>
            <a:rPr lang="en-US" b="1" dirty="0" smtClean="0"/>
            <a:t>CONVENTIONS</a:t>
          </a:r>
        </a:p>
        <a:p>
          <a:endParaRPr lang="en-US" b="0" dirty="0" smtClean="0"/>
        </a:p>
        <a:p>
          <a:r>
            <a:rPr lang="en-US" b="0" dirty="0" smtClean="0"/>
            <a:t>Get your gotchas?</a:t>
          </a:r>
        </a:p>
        <a:p>
          <a:r>
            <a:rPr lang="en-US" b="0" dirty="0" smtClean="0"/>
            <a:t>eliminate errors</a:t>
          </a:r>
        </a:p>
      </dgm:t>
    </dgm:pt>
    <dgm:pt modelId="{26F76097-C11C-4579-B6A4-BC2A0BFF3B58}" type="parTrans" cxnId="{F735F410-5D5D-4204-91F4-3E2F7F3ED76C}">
      <dgm:prSet/>
      <dgm:spPr/>
      <dgm:t>
        <a:bodyPr/>
        <a:lstStyle/>
        <a:p>
          <a:endParaRPr lang="en-US"/>
        </a:p>
      </dgm:t>
    </dgm:pt>
    <dgm:pt modelId="{8730BA01-1F79-4186-AD6D-B3E33D64BF6B}" type="sibTrans" cxnId="{F735F410-5D5D-4204-91F4-3E2F7F3ED76C}">
      <dgm:prSet/>
      <dgm:spPr/>
      <dgm:t>
        <a:bodyPr/>
        <a:lstStyle/>
        <a:p>
          <a:endParaRPr lang="en-US"/>
        </a:p>
      </dgm:t>
    </dgm:pt>
    <dgm:pt modelId="{55FD6E2A-16E1-498D-A850-D2ACAED70D58}" type="pres">
      <dgm:prSet presAssocID="{B9CCD230-2804-4638-BF6A-B56B7FEBB2A2}" presName="Name0" presStyleCnt="0">
        <dgm:presLayoutVars>
          <dgm:dir/>
          <dgm:resizeHandles val="exact"/>
        </dgm:presLayoutVars>
      </dgm:prSet>
      <dgm:spPr/>
    </dgm:pt>
    <dgm:pt modelId="{37457942-BA95-4FC8-AA5F-FA86DAA41B71}" type="pres">
      <dgm:prSet presAssocID="{B9CCD230-2804-4638-BF6A-B56B7FEBB2A2}" presName="fgShape" presStyleLbl="fgShp" presStyleIdx="0" presStyleCnt="1"/>
      <dgm:spPr/>
    </dgm:pt>
    <dgm:pt modelId="{CD66948B-8607-44C9-9FAD-1B8DE093B45C}" type="pres">
      <dgm:prSet presAssocID="{B9CCD230-2804-4638-BF6A-B56B7FEBB2A2}" presName="linComp" presStyleCnt="0"/>
      <dgm:spPr/>
    </dgm:pt>
    <dgm:pt modelId="{FC0E88CE-10B5-46D1-8103-C7207FB008B7}" type="pres">
      <dgm:prSet presAssocID="{E61BDECF-14D5-49D0-84CC-51E8F223C9F7}" presName="compNode" presStyleCnt="0"/>
      <dgm:spPr/>
    </dgm:pt>
    <dgm:pt modelId="{3B2CE7B0-E1D9-494E-A472-99BB23E47AF9}" type="pres">
      <dgm:prSet presAssocID="{E61BDECF-14D5-49D0-84CC-51E8F223C9F7}" presName="bkgdShape" presStyleLbl="node1" presStyleIdx="0" presStyleCnt="5"/>
      <dgm:spPr/>
      <dgm:t>
        <a:bodyPr/>
        <a:lstStyle/>
        <a:p>
          <a:endParaRPr lang="en-US"/>
        </a:p>
      </dgm:t>
    </dgm:pt>
    <dgm:pt modelId="{2E9FC5B7-DEAF-4816-9719-9052284939EE}" type="pres">
      <dgm:prSet presAssocID="{E61BDECF-14D5-49D0-84CC-51E8F223C9F7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E235E-4D9F-4A5E-AE1C-3CA04B00D296}" type="pres">
      <dgm:prSet presAssocID="{E61BDECF-14D5-49D0-84CC-51E8F223C9F7}" presName="invisiNode" presStyleLbl="node1" presStyleIdx="0" presStyleCnt="5"/>
      <dgm:spPr/>
    </dgm:pt>
    <dgm:pt modelId="{5967514B-754E-411A-8DCD-E437DC3328CB}" type="pres">
      <dgm:prSet presAssocID="{E61BDECF-14D5-49D0-84CC-51E8F223C9F7}" presName="imagNode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BA9007ED-45B3-4883-8472-E8B24D3F19F7}" type="pres">
      <dgm:prSet presAssocID="{82CF30A1-831C-40E0-966D-67225EA12B13}" presName="sibTrans" presStyleLbl="sibTrans2D1" presStyleIdx="0" presStyleCnt="0"/>
      <dgm:spPr/>
    </dgm:pt>
    <dgm:pt modelId="{E68AEE71-195D-44B8-B97B-BE2BC3BD603A}" type="pres">
      <dgm:prSet presAssocID="{665F5164-309F-4D86-931A-488509D7CC4B}" presName="compNode" presStyleCnt="0"/>
      <dgm:spPr/>
    </dgm:pt>
    <dgm:pt modelId="{1BC5002C-92DE-4F91-9815-20F936A24429}" type="pres">
      <dgm:prSet presAssocID="{665F5164-309F-4D86-931A-488509D7CC4B}" presName="bkgdShape" presStyleLbl="node1" presStyleIdx="1" presStyleCnt="5"/>
      <dgm:spPr/>
      <dgm:t>
        <a:bodyPr/>
        <a:lstStyle/>
        <a:p>
          <a:endParaRPr lang="en-US"/>
        </a:p>
      </dgm:t>
    </dgm:pt>
    <dgm:pt modelId="{725AD4AE-F24A-48FF-AA54-D5E456A05B51}" type="pres">
      <dgm:prSet presAssocID="{665F5164-309F-4D86-931A-488509D7CC4B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A2F28-0C0B-4BF3-B53C-BDBE43F37663}" type="pres">
      <dgm:prSet presAssocID="{665F5164-309F-4D86-931A-488509D7CC4B}" presName="invisiNode" presStyleLbl="node1" presStyleIdx="1" presStyleCnt="5"/>
      <dgm:spPr/>
    </dgm:pt>
    <dgm:pt modelId="{40BC7C7D-0E28-4790-8EEF-BA397E6885D1}" type="pres">
      <dgm:prSet presAssocID="{665F5164-309F-4D86-931A-488509D7CC4B}" presName="imagNode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</dgm:spPr>
    </dgm:pt>
    <dgm:pt modelId="{A9A330DC-62DE-40F4-8E56-85E592F6E8EE}" type="pres">
      <dgm:prSet presAssocID="{AD87232C-5D26-408D-9AD3-72C27D92D242}" presName="sibTrans" presStyleLbl="sibTrans2D1" presStyleIdx="0" presStyleCnt="0"/>
      <dgm:spPr/>
    </dgm:pt>
    <dgm:pt modelId="{B641DA63-1290-4960-93A4-5845036ADF6B}" type="pres">
      <dgm:prSet presAssocID="{4D23741D-F102-4F26-8261-212520A1BE8D}" presName="compNode" presStyleCnt="0"/>
      <dgm:spPr/>
    </dgm:pt>
    <dgm:pt modelId="{52C01A08-3191-4E15-9B17-31CD250124DD}" type="pres">
      <dgm:prSet presAssocID="{4D23741D-F102-4F26-8261-212520A1BE8D}" presName="bkgdShape" presStyleLbl="node1" presStyleIdx="2" presStyleCnt="5"/>
      <dgm:spPr/>
      <dgm:t>
        <a:bodyPr/>
        <a:lstStyle/>
        <a:p>
          <a:endParaRPr lang="en-US"/>
        </a:p>
      </dgm:t>
    </dgm:pt>
    <dgm:pt modelId="{4346D7E2-A7C8-449B-9603-EF056984FB52}" type="pres">
      <dgm:prSet presAssocID="{4D23741D-F102-4F26-8261-212520A1BE8D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3382B1-75EB-46DA-AA56-CB3C0C86A333}" type="pres">
      <dgm:prSet presAssocID="{4D23741D-F102-4F26-8261-212520A1BE8D}" presName="invisiNode" presStyleLbl="node1" presStyleIdx="2" presStyleCnt="5"/>
      <dgm:spPr/>
    </dgm:pt>
    <dgm:pt modelId="{717F4E99-26F7-4C3C-A731-C89DC62B5691}" type="pres">
      <dgm:prSet presAssocID="{4D23741D-F102-4F26-8261-212520A1BE8D}" presName="imagNode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7AB4262A-D10F-435F-A927-CCFD9343F5EC}" type="pres">
      <dgm:prSet presAssocID="{6E8FBFCC-F8EC-4D4C-98DB-314ADF3D2FF8}" presName="sibTrans" presStyleLbl="sibTrans2D1" presStyleIdx="0" presStyleCnt="0"/>
      <dgm:spPr/>
    </dgm:pt>
    <dgm:pt modelId="{CACAD3DD-5E55-4A8D-823C-59BD589E34FA}" type="pres">
      <dgm:prSet presAssocID="{55A1ADDA-835C-45C1-AB66-D3758E732294}" presName="compNode" presStyleCnt="0"/>
      <dgm:spPr/>
    </dgm:pt>
    <dgm:pt modelId="{78D5A219-1CDA-48F3-B374-40A7B7654E6F}" type="pres">
      <dgm:prSet presAssocID="{55A1ADDA-835C-45C1-AB66-D3758E732294}" presName="bkgdShape" presStyleLbl="node1" presStyleIdx="3" presStyleCnt="5"/>
      <dgm:spPr/>
      <dgm:t>
        <a:bodyPr/>
        <a:lstStyle/>
        <a:p>
          <a:endParaRPr lang="en-US"/>
        </a:p>
      </dgm:t>
    </dgm:pt>
    <dgm:pt modelId="{9DC3E217-0B70-460D-94C1-C6D982533462}" type="pres">
      <dgm:prSet presAssocID="{55A1ADDA-835C-45C1-AB66-D3758E732294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FEDE6-73C6-403E-BAB9-0565F4D86EE8}" type="pres">
      <dgm:prSet presAssocID="{55A1ADDA-835C-45C1-AB66-D3758E732294}" presName="invisiNode" presStyleLbl="node1" presStyleIdx="3" presStyleCnt="5"/>
      <dgm:spPr/>
    </dgm:pt>
    <dgm:pt modelId="{CB05C351-7885-4679-B37B-43581C0D3AE8}" type="pres">
      <dgm:prSet presAssocID="{55A1ADDA-835C-45C1-AB66-D3758E732294}" presName="imagNode" presStyleLbl="fgImgPlac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D5A97F69-1B68-4726-ADDF-6B02FF22336A}" type="pres">
      <dgm:prSet presAssocID="{C6799FFC-7312-427D-92AE-7E5D4E27FBB6}" presName="sibTrans" presStyleLbl="sibTrans2D1" presStyleIdx="0" presStyleCnt="0"/>
      <dgm:spPr/>
    </dgm:pt>
    <dgm:pt modelId="{56517712-D1BD-4893-938C-6D866DB6DE2E}" type="pres">
      <dgm:prSet presAssocID="{62E5F108-40D2-4F84-BF4D-E0D2D4004477}" presName="compNode" presStyleCnt="0"/>
      <dgm:spPr/>
    </dgm:pt>
    <dgm:pt modelId="{B474161C-A112-40FD-975F-CC02C496DDA6}" type="pres">
      <dgm:prSet presAssocID="{62E5F108-40D2-4F84-BF4D-E0D2D4004477}" presName="bkgdShape" presStyleLbl="node1" presStyleIdx="4" presStyleCnt="5"/>
      <dgm:spPr/>
      <dgm:t>
        <a:bodyPr/>
        <a:lstStyle/>
        <a:p>
          <a:endParaRPr lang="en-US"/>
        </a:p>
      </dgm:t>
    </dgm:pt>
    <dgm:pt modelId="{0DB8B9BE-E7FD-4029-A502-A16C1EF8B72A}" type="pres">
      <dgm:prSet presAssocID="{62E5F108-40D2-4F84-BF4D-E0D2D4004477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36EC4-81FC-4065-B408-C9619AF7BF78}" type="pres">
      <dgm:prSet presAssocID="{62E5F108-40D2-4F84-BF4D-E0D2D4004477}" presName="invisiNode" presStyleLbl="node1" presStyleIdx="4" presStyleCnt="5"/>
      <dgm:spPr/>
    </dgm:pt>
    <dgm:pt modelId="{5F56FF92-63E1-49D3-8383-3E97B2BB1070}" type="pres">
      <dgm:prSet presAssocID="{62E5F108-40D2-4F84-BF4D-E0D2D4004477}" presName="imagNode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</dgm:ptLst>
  <dgm:cxnLst>
    <dgm:cxn modelId="{6060BEAE-1412-400A-808E-2D031BD5626F}" type="presOf" srcId="{C6799FFC-7312-427D-92AE-7E5D4E27FBB6}" destId="{D5A97F69-1B68-4726-ADDF-6B02FF22336A}" srcOrd="0" destOrd="0" presId="urn:microsoft.com/office/officeart/2005/8/layout/hList7"/>
    <dgm:cxn modelId="{F735F410-5D5D-4204-91F4-3E2F7F3ED76C}" srcId="{B9CCD230-2804-4638-BF6A-B56B7FEBB2A2}" destId="{62E5F108-40D2-4F84-BF4D-E0D2D4004477}" srcOrd="4" destOrd="0" parTransId="{26F76097-C11C-4579-B6A4-BC2A0BFF3B58}" sibTransId="{8730BA01-1F79-4186-AD6D-B3E33D64BF6B}"/>
    <dgm:cxn modelId="{636BB73B-49A2-4BC3-9A35-78624FF39C2B}" type="presOf" srcId="{4D23741D-F102-4F26-8261-212520A1BE8D}" destId="{4346D7E2-A7C8-449B-9603-EF056984FB52}" srcOrd="1" destOrd="0" presId="urn:microsoft.com/office/officeart/2005/8/layout/hList7"/>
    <dgm:cxn modelId="{5396BA18-265F-49CD-8C48-8AD70D2FBFE5}" type="presOf" srcId="{E61BDECF-14D5-49D0-84CC-51E8F223C9F7}" destId="{3B2CE7B0-E1D9-494E-A472-99BB23E47AF9}" srcOrd="0" destOrd="0" presId="urn:microsoft.com/office/officeart/2005/8/layout/hList7"/>
    <dgm:cxn modelId="{6A7FCE21-6627-4A8C-A945-46361985CF8F}" type="presOf" srcId="{6E8FBFCC-F8EC-4D4C-98DB-314ADF3D2FF8}" destId="{7AB4262A-D10F-435F-A927-CCFD9343F5EC}" srcOrd="0" destOrd="0" presId="urn:microsoft.com/office/officeart/2005/8/layout/hList7"/>
    <dgm:cxn modelId="{15221E24-EE85-4DFA-86A7-BF1E54BE1B42}" srcId="{B9CCD230-2804-4638-BF6A-B56B7FEBB2A2}" destId="{E61BDECF-14D5-49D0-84CC-51E8F223C9F7}" srcOrd="0" destOrd="0" parTransId="{FF56CAEF-FBD4-4323-8929-1BBD7024D12B}" sibTransId="{82CF30A1-831C-40E0-966D-67225EA12B13}"/>
    <dgm:cxn modelId="{0A8B2AC8-5284-42C4-825A-92BD12071195}" type="presOf" srcId="{665F5164-309F-4D86-931A-488509D7CC4B}" destId="{1BC5002C-92DE-4F91-9815-20F936A24429}" srcOrd="0" destOrd="0" presId="urn:microsoft.com/office/officeart/2005/8/layout/hList7"/>
    <dgm:cxn modelId="{E97EAB06-646A-4D00-972F-B64E7E3B4FF1}" type="presOf" srcId="{62E5F108-40D2-4F84-BF4D-E0D2D4004477}" destId="{0DB8B9BE-E7FD-4029-A502-A16C1EF8B72A}" srcOrd="1" destOrd="0" presId="urn:microsoft.com/office/officeart/2005/8/layout/hList7"/>
    <dgm:cxn modelId="{D37B345C-3B51-4450-BAB7-866DBA830FD9}" srcId="{B9CCD230-2804-4638-BF6A-B56B7FEBB2A2}" destId="{665F5164-309F-4D86-931A-488509D7CC4B}" srcOrd="1" destOrd="0" parTransId="{CBA8603F-725F-48D0-9D8E-BAF36C245D76}" sibTransId="{AD87232C-5D26-408D-9AD3-72C27D92D242}"/>
    <dgm:cxn modelId="{28F7CF49-6991-40DC-BD49-9785172E7113}" type="presOf" srcId="{B9CCD230-2804-4638-BF6A-B56B7FEBB2A2}" destId="{55FD6E2A-16E1-498D-A850-D2ACAED70D58}" srcOrd="0" destOrd="0" presId="urn:microsoft.com/office/officeart/2005/8/layout/hList7"/>
    <dgm:cxn modelId="{9144EF6A-CB7A-4759-9E7C-7C6BC0F2824A}" type="presOf" srcId="{4D23741D-F102-4F26-8261-212520A1BE8D}" destId="{52C01A08-3191-4E15-9B17-31CD250124DD}" srcOrd="0" destOrd="0" presId="urn:microsoft.com/office/officeart/2005/8/layout/hList7"/>
    <dgm:cxn modelId="{CB5F2B7D-2B83-4A7E-8A31-E728FF4CC1DF}" srcId="{B9CCD230-2804-4638-BF6A-B56B7FEBB2A2}" destId="{55A1ADDA-835C-45C1-AB66-D3758E732294}" srcOrd="3" destOrd="0" parTransId="{E7A737A9-8834-43CC-B4C9-89F0C6E4FC86}" sibTransId="{C6799FFC-7312-427D-92AE-7E5D4E27FBB6}"/>
    <dgm:cxn modelId="{E0AA3DBB-6DF3-4F14-B0D1-FBE3857541BE}" type="presOf" srcId="{55A1ADDA-835C-45C1-AB66-D3758E732294}" destId="{9DC3E217-0B70-460D-94C1-C6D982533462}" srcOrd="1" destOrd="0" presId="urn:microsoft.com/office/officeart/2005/8/layout/hList7"/>
    <dgm:cxn modelId="{888B480D-FC2D-4027-A599-017DFF09F09A}" srcId="{B9CCD230-2804-4638-BF6A-B56B7FEBB2A2}" destId="{4D23741D-F102-4F26-8261-212520A1BE8D}" srcOrd="2" destOrd="0" parTransId="{EF87592A-EEB6-4617-B2A8-E54F36F0A06A}" sibTransId="{6E8FBFCC-F8EC-4D4C-98DB-314ADF3D2FF8}"/>
    <dgm:cxn modelId="{F096DA1F-F522-4225-8888-7F1580120961}" type="presOf" srcId="{AD87232C-5D26-408D-9AD3-72C27D92D242}" destId="{A9A330DC-62DE-40F4-8E56-85E592F6E8EE}" srcOrd="0" destOrd="0" presId="urn:microsoft.com/office/officeart/2005/8/layout/hList7"/>
    <dgm:cxn modelId="{98ECBA94-1E38-4E99-B3A8-75A167B7A015}" type="presOf" srcId="{62E5F108-40D2-4F84-BF4D-E0D2D4004477}" destId="{B474161C-A112-40FD-975F-CC02C496DDA6}" srcOrd="0" destOrd="0" presId="urn:microsoft.com/office/officeart/2005/8/layout/hList7"/>
    <dgm:cxn modelId="{8FBBB527-D7C8-45A5-B99D-121F557121CF}" type="presOf" srcId="{E61BDECF-14D5-49D0-84CC-51E8F223C9F7}" destId="{2E9FC5B7-DEAF-4816-9719-9052284939EE}" srcOrd="1" destOrd="0" presId="urn:microsoft.com/office/officeart/2005/8/layout/hList7"/>
    <dgm:cxn modelId="{CAD38FA8-1778-4A00-B5B2-E006841D4A69}" type="presOf" srcId="{55A1ADDA-835C-45C1-AB66-D3758E732294}" destId="{78D5A219-1CDA-48F3-B374-40A7B7654E6F}" srcOrd="0" destOrd="0" presId="urn:microsoft.com/office/officeart/2005/8/layout/hList7"/>
    <dgm:cxn modelId="{5BE53C28-85BC-4A3C-A807-6B5090EAEC7C}" type="presOf" srcId="{665F5164-309F-4D86-931A-488509D7CC4B}" destId="{725AD4AE-F24A-48FF-AA54-D5E456A05B51}" srcOrd="1" destOrd="0" presId="urn:microsoft.com/office/officeart/2005/8/layout/hList7"/>
    <dgm:cxn modelId="{B046FDD2-2A2C-4C59-BD4C-A0FB4FD981D8}" type="presOf" srcId="{82CF30A1-831C-40E0-966D-67225EA12B13}" destId="{BA9007ED-45B3-4883-8472-E8B24D3F19F7}" srcOrd="0" destOrd="0" presId="urn:microsoft.com/office/officeart/2005/8/layout/hList7"/>
    <dgm:cxn modelId="{81E7E426-4AD9-4A45-B4A5-61B6FAF024C7}" type="presParOf" srcId="{55FD6E2A-16E1-498D-A850-D2ACAED70D58}" destId="{37457942-BA95-4FC8-AA5F-FA86DAA41B71}" srcOrd="0" destOrd="0" presId="urn:microsoft.com/office/officeart/2005/8/layout/hList7"/>
    <dgm:cxn modelId="{EA83AFF9-EC11-4C03-BD0B-B0BEE15E901A}" type="presParOf" srcId="{55FD6E2A-16E1-498D-A850-D2ACAED70D58}" destId="{CD66948B-8607-44C9-9FAD-1B8DE093B45C}" srcOrd="1" destOrd="0" presId="urn:microsoft.com/office/officeart/2005/8/layout/hList7"/>
    <dgm:cxn modelId="{7BB408DB-1B81-4F42-A76F-C789B793F09A}" type="presParOf" srcId="{CD66948B-8607-44C9-9FAD-1B8DE093B45C}" destId="{FC0E88CE-10B5-46D1-8103-C7207FB008B7}" srcOrd="0" destOrd="0" presId="urn:microsoft.com/office/officeart/2005/8/layout/hList7"/>
    <dgm:cxn modelId="{9125C952-499C-431D-9AC7-4C5EEFEAC36A}" type="presParOf" srcId="{FC0E88CE-10B5-46D1-8103-C7207FB008B7}" destId="{3B2CE7B0-E1D9-494E-A472-99BB23E47AF9}" srcOrd="0" destOrd="0" presId="urn:microsoft.com/office/officeart/2005/8/layout/hList7"/>
    <dgm:cxn modelId="{EF9D4412-E868-497B-9B16-3598F24DE1D4}" type="presParOf" srcId="{FC0E88CE-10B5-46D1-8103-C7207FB008B7}" destId="{2E9FC5B7-DEAF-4816-9719-9052284939EE}" srcOrd="1" destOrd="0" presId="urn:microsoft.com/office/officeart/2005/8/layout/hList7"/>
    <dgm:cxn modelId="{E177A120-74BA-4A05-A1A0-22248252191C}" type="presParOf" srcId="{FC0E88CE-10B5-46D1-8103-C7207FB008B7}" destId="{B78E235E-4D9F-4A5E-AE1C-3CA04B00D296}" srcOrd="2" destOrd="0" presId="urn:microsoft.com/office/officeart/2005/8/layout/hList7"/>
    <dgm:cxn modelId="{D97CEF16-B5A6-4222-A920-DE37969912EC}" type="presParOf" srcId="{FC0E88CE-10B5-46D1-8103-C7207FB008B7}" destId="{5967514B-754E-411A-8DCD-E437DC3328CB}" srcOrd="3" destOrd="0" presId="urn:microsoft.com/office/officeart/2005/8/layout/hList7"/>
    <dgm:cxn modelId="{48C1331B-770B-4AF9-B057-1D6C6CBAFBC3}" type="presParOf" srcId="{CD66948B-8607-44C9-9FAD-1B8DE093B45C}" destId="{BA9007ED-45B3-4883-8472-E8B24D3F19F7}" srcOrd="1" destOrd="0" presId="urn:microsoft.com/office/officeart/2005/8/layout/hList7"/>
    <dgm:cxn modelId="{98B7B2D8-1A7F-4041-B254-8B0CAB9787C0}" type="presParOf" srcId="{CD66948B-8607-44C9-9FAD-1B8DE093B45C}" destId="{E68AEE71-195D-44B8-B97B-BE2BC3BD603A}" srcOrd="2" destOrd="0" presId="urn:microsoft.com/office/officeart/2005/8/layout/hList7"/>
    <dgm:cxn modelId="{B73A5087-081F-4A38-A9BA-A0DB6D63ED9D}" type="presParOf" srcId="{E68AEE71-195D-44B8-B97B-BE2BC3BD603A}" destId="{1BC5002C-92DE-4F91-9815-20F936A24429}" srcOrd="0" destOrd="0" presId="urn:microsoft.com/office/officeart/2005/8/layout/hList7"/>
    <dgm:cxn modelId="{2FBA63CB-ED55-4C76-A87C-9C4CA4B1DDFD}" type="presParOf" srcId="{E68AEE71-195D-44B8-B97B-BE2BC3BD603A}" destId="{725AD4AE-F24A-48FF-AA54-D5E456A05B51}" srcOrd="1" destOrd="0" presId="urn:microsoft.com/office/officeart/2005/8/layout/hList7"/>
    <dgm:cxn modelId="{D13B7C34-E92D-4214-89AC-9670616D0D9F}" type="presParOf" srcId="{E68AEE71-195D-44B8-B97B-BE2BC3BD603A}" destId="{E19A2F28-0C0B-4BF3-B53C-BDBE43F37663}" srcOrd="2" destOrd="0" presId="urn:microsoft.com/office/officeart/2005/8/layout/hList7"/>
    <dgm:cxn modelId="{A47E1237-0B90-4EE2-B60B-B7D32339531F}" type="presParOf" srcId="{E68AEE71-195D-44B8-B97B-BE2BC3BD603A}" destId="{40BC7C7D-0E28-4790-8EEF-BA397E6885D1}" srcOrd="3" destOrd="0" presId="urn:microsoft.com/office/officeart/2005/8/layout/hList7"/>
    <dgm:cxn modelId="{52C3ED3E-8D5C-4E16-A985-F47C4ABF987E}" type="presParOf" srcId="{CD66948B-8607-44C9-9FAD-1B8DE093B45C}" destId="{A9A330DC-62DE-40F4-8E56-85E592F6E8EE}" srcOrd="3" destOrd="0" presId="urn:microsoft.com/office/officeart/2005/8/layout/hList7"/>
    <dgm:cxn modelId="{97699818-0030-47A9-BCD1-84C18300503C}" type="presParOf" srcId="{CD66948B-8607-44C9-9FAD-1B8DE093B45C}" destId="{B641DA63-1290-4960-93A4-5845036ADF6B}" srcOrd="4" destOrd="0" presId="urn:microsoft.com/office/officeart/2005/8/layout/hList7"/>
    <dgm:cxn modelId="{C8838E01-3FD6-4B0E-8B97-36B056749411}" type="presParOf" srcId="{B641DA63-1290-4960-93A4-5845036ADF6B}" destId="{52C01A08-3191-4E15-9B17-31CD250124DD}" srcOrd="0" destOrd="0" presId="urn:microsoft.com/office/officeart/2005/8/layout/hList7"/>
    <dgm:cxn modelId="{AA778BC5-CAC8-4A47-943E-5AF1F82440CB}" type="presParOf" srcId="{B641DA63-1290-4960-93A4-5845036ADF6B}" destId="{4346D7E2-A7C8-449B-9603-EF056984FB52}" srcOrd="1" destOrd="0" presId="urn:microsoft.com/office/officeart/2005/8/layout/hList7"/>
    <dgm:cxn modelId="{8487DEBE-37D9-4844-BDD2-ED7DCCDB69BC}" type="presParOf" srcId="{B641DA63-1290-4960-93A4-5845036ADF6B}" destId="{DA3382B1-75EB-46DA-AA56-CB3C0C86A333}" srcOrd="2" destOrd="0" presId="urn:microsoft.com/office/officeart/2005/8/layout/hList7"/>
    <dgm:cxn modelId="{798AD821-BF8A-4B7A-A194-4C58391541DE}" type="presParOf" srcId="{B641DA63-1290-4960-93A4-5845036ADF6B}" destId="{717F4E99-26F7-4C3C-A731-C89DC62B5691}" srcOrd="3" destOrd="0" presId="urn:microsoft.com/office/officeart/2005/8/layout/hList7"/>
    <dgm:cxn modelId="{0A6568EA-932E-45A1-A480-DF1C9641C72C}" type="presParOf" srcId="{CD66948B-8607-44C9-9FAD-1B8DE093B45C}" destId="{7AB4262A-D10F-435F-A927-CCFD9343F5EC}" srcOrd="5" destOrd="0" presId="urn:microsoft.com/office/officeart/2005/8/layout/hList7"/>
    <dgm:cxn modelId="{D1BDD9FA-27EE-4C1D-B0E0-CCDEE7E9874C}" type="presParOf" srcId="{CD66948B-8607-44C9-9FAD-1B8DE093B45C}" destId="{CACAD3DD-5E55-4A8D-823C-59BD589E34FA}" srcOrd="6" destOrd="0" presId="urn:microsoft.com/office/officeart/2005/8/layout/hList7"/>
    <dgm:cxn modelId="{0FB30F36-2020-4DA5-98D9-A5A75B9F8D08}" type="presParOf" srcId="{CACAD3DD-5E55-4A8D-823C-59BD589E34FA}" destId="{78D5A219-1CDA-48F3-B374-40A7B7654E6F}" srcOrd="0" destOrd="0" presId="urn:microsoft.com/office/officeart/2005/8/layout/hList7"/>
    <dgm:cxn modelId="{1745B5A0-8B25-435A-B385-7256E5A56542}" type="presParOf" srcId="{CACAD3DD-5E55-4A8D-823C-59BD589E34FA}" destId="{9DC3E217-0B70-460D-94C1-C6D982533462}" srcOrd="1" destOrd="0" presId="urn:microsoft.com/office/officeart/2005/8/layout/hList7"/>
    <dgm:cxn modelId="{BFC98157-7DFA-4AD5-AFB7-1CD2C9FB6D7F}" type="presParOf" srcId="{CACAD3DD-5E55-4A8D-823C-59BD589E34FA}" destId="{7B7FEDE6-73C6-403E-BAB9-0565F4D86EE8}" srcOrd="2" destOrd="0" presId="urn:microsoft.com/office/officeart/2005/8/layout/hList7"/>
    <dgm:cxn modelId="{807425F1-7DA6-45A4-85AB-6C2CB8030122}" type="presParOf" srcId="{CACAD3DD-5E55-4A8D-823C-59BD589E34FA}" destId="{CB05C351-7885-4679-B37B-43581C0D3AE8}" srcOrd="3" destOrd="0" presId="urn:microsoft.com/office/officeart/2005/8/layout/hList7"/>
    <dgm:cxn modelId="{27A9ED84-A1D3-4C73-9205-ABE76EE8468D}" type="presParOf" srcId="{CD66948B-8607-44C9-9FAD-1B8DE093B45C}" destId="{D5A97F69-1B68-4726-ADDF-6B02FF22336A}" srcOrd="7" destOrd="0" presId="urn:microsoft.com/office/officeart/2005/8/layout/hList7"/>
    <dgm:cxn modelId="{BC16BFE0-4108-4EF2-B76D-CCAA8FEA2701}" type="presParOf" srcId="{CD66948B-8607-44C9-9FAD-1B8DE093B45C}" destId="{56517712-D1BD-4893-938C-6D866DB6DE2E}" srcOrd="8" destOrd="0" presId="urn:microsoft.com/office/officeart/2005/8/layout/hList7"/>
    <dgm:cxn modelId="{155C6269-5D00-4856-98E5-9F3CFBD4CFE2}" type="presParOf" srcId="{56517712-D1BD-4893-938C-6D866DB6DE2E}" destId="{B474161C-A112-40FD-975F-CC02C496DDA6}" srcOrd="0" destOrd="0" presId="urn:microsoft.com/office/officeart/2005/8/layout/hList7"/>
    <dgm:cxn modelId="{F2E146F1-2AE9-4BDC-8CDA-375675028DC0}" type="presParOf" srcId="{56517712-D1BD-4893-938C-6D866DB6DE2E}" destId="{0DB8B9BE-E7FD-4029-A502-A16C1EF8B72A}" srcOrd="1" destOrd="0" presId="urn:microsoft.com/office/officeart/2005/8/layout/hList7"/>
    <dgm:cxn modelId="{E9C969E2-0008-438E-B27D-EEE582243430}" type="presParOf" srcId="{56517712-D1BD-4893-938C-6D866DB6DE2E}" destId="{3F736EC4-81FC-4065-B408-C9619AF7BF78}" srcOrd="2" destOrd="0" presId="urn:microsoft.com/office/officeart/2005/8/layout/hList7"/>
    <dgm:cxn modelId="{35C0E418-8653-4D4F-8C2F-CC159169ADC1}" type="presParOf" srcId="{56517712-D1BD-4893-938C-6D866DB6DE2E}" destId="{5F56FF92-63E1-49D3-8383-3E97B2BB107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2CE7B0-E1D9-494E-A472-99BB23E47AF9}">
      <dsp:nvSpPr>
        <dsp:cNvPr id="0" name=""/>
        <dsp:cNvSpPr/>
      </dsp:nvSpPr>
      <dsp:spPr>
        <a:xfrm>
          <a:off x="0" y="0"/>
          <a:ext cx="1681757" cy="64008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IDEAS AND CONTENT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clear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focused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well-supported</a:t>
          </a:r>
          <a:endParaRPr lang="en-US" sz="1700" kern="1200" dirty="0"/>
        </a:p>
      </dsp:txBody>
      <dsp:txXfrm>
        <a:off x="0" y="2560320"/>
        <a:ext cx="1681757" cy="2560320"/>
      </dsp:txXfrm>
    </dsp:sp>
    <dsp:sp modelId="{5967514B-754E-411A-8DCD-E437DC3328CB}">
      <dsp:nvSpPr>
        <dsp:cNvPr id="0" name=""/>
        <dsp:cNvSpPr/>
      </dsp:nvSpPr>
      <dsp:spPr>
        <a:xfrm>
          <a:off x="50452" y="384048"/>
          <a:ext cx="1580852" cy="213146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C5002C-92DE-4F91-9815-20F936A24429}">
      <dsp:nvSpPr>
        <dsp:cNvPr id="0" name=""/>
        <dsp:cNvSpPr/>
      </dsp:nvSpPr>
      <dsp:spPr>
        <a:xfrm>
          <a:off x="1732210" y="0"/>
          <a:ext cx="1681757" cy="6400800"/>
        </a:xfrm>
        <a:prstGeom prst="roundRect">
          <a:avLst>
            <a:gd name="adj" fmla="val 1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ORGANIZATION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logical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helpful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0" kern="1200" dirty="0"/>
        </a:p>
      </dsp:txBody>
      <dsp:txXfrm>
        <a:off x="1732210" y="2560320"/>
        <a:ext cx="1681757" cy="2560320"/>
      </dsp:txXfrm>
    </dsp:sp>
    <dsp:sp modelId="{40BC7C7D-0E28-4790-8EEF-BA397E6885D1}">
      <dsp:nvSpPr>
        <dsp:cNvPr id="0" name=""/>
        <dsp:cNvSpPr/>
      </dsp:nvSpPr>
      <dsp:spPr>
        <a:xfrm>
          <a:off x="1782663" y="384048"/>
          <a:ext cx="1580852" cy="213146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C01A08-3191-4E15-9B17-31CD250124DD}">
      <dsp:nvSpPr>
        <dsp:cNvPr id="0" name=""/>
        <dsp:cNvSpPr/>
      </dsp:nvSpPr>
      <dsp:spPr>
        <a:xfrm>
          <a:off x="3464421" y="0"/>
          <a:ext cx="1681757" cy="6400800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WORD CHOICE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precise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practical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engaging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0" kern="1200" dirty="0"/>
        </a:p>
      </dsp:txBody>
      <dsp:txXfrm>
        <a:off x="3464421" y="2560320"/>
        <a:ext cx="1681757" cy="2560320"/>
      </dsp:txXfrm>
    </dsp:sp>
    <dsp:sp modelId="{717F4E99-26F7-4C3C-A731-C89DC62B5691}">
      <dsp:nvSpPr>
        <dsp:cNvPr id="0" name=""/>
        <dsp:cNvSpPr/>
      </dsp:nvSpPr>
      <dsp:spPr>
        <a:xfrm>
          <a:off x="3514873" y="384048"/>
          <a:ext cx="1580852" cy="213146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5A219-1CDA-48F3-B374-40A7B7654E6F}">
      <dsp:nvSpPr>
        <dsp:cNvPr id="0" name=""/>
        <dsp:cNvSpPr/>
      </dsp:nvSpPr>
      <dsp:spPr>
        <a:xfrm>
          <a:off x="5196631" y="0"/>
          <a:ext cx="1681757" cy="6400800"/>
        </a:xfrm>
        <a:prstGeom prst="roundRect">
          <a:avLst>
            <a:gd name="adj" fmla="val 1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SENTENCE FLUENCY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rhythm and flow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variety</a:t>
          </a:r>
          <a:endParaRPr lang="en-US" sz="1700" b="0" kern="1200" dirty="0"/>
        </a:p>
      </dsp:txBody>
      <dsp:txXfrm>
        <a:off x="5196631" y="2560320"/>
        <a:ext cx="1681757" cy="2560320"/>
      </dsp:txXfrm>
    </dsp:sp>
    <dsp:sp modelId="{CB05C351-7885-4679-B37B-43581C0D3AE8}">
      <dsp:nvSpPr>
        <dsp:cNvPr id="0" name=""/>
        <dsp:cNvSpPr/>
      </dsp:nvSpPr>
      <dsp:spPr>
        <a:xfrm>
          <a:off x="5247084" y="384048"/>
          <a:ext cx="1580852" cy="2131466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74161C-A112-40FD-975F-CC02C496DDA6}">
      <dsp:nvSpPr>
        <dsp:cNvPr id="0" name=""/>
        <dsp:cNvSpPr/>
      </dsp:nvSpPr>
      <dsp:spPr>
        <a:xfrm>
          <a:off x="6928842" y="0"/>
          <a:ext cx="1681757" cy="6400800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CONVENTIONS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Get your gotchas?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eliminate errors</a:t>
          </a:r>
        </a:p>
      </dsp:txBody>
      <dsp:txXfrm>
        <a:off x="6928842" y="2560320"/>
        <a:ext cx="1681757" cy="2560320"/>
      </dsp:txXfrm>
    </dsp:sp>
    <dsp:sp modelId="{5F56FF92-63E1-49D3-8383-3E97B2BB1070}">
      <dsp:nvSpPr>
        <dsp:cNvPr id="0" name=""/>
        <dsp:cNvSpPr/>
      </dsp:nvSpPr>
      <dsp:spPr>
        <a:xfrm>
          <a:off x="6979294" y="384048"/>
          <a:ext cx="1580852" cy="2131466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457942-BA95-4FC8-AA5F-FA86DAA41B71}">
      <dsp:nvSpPr>
        <dsp:cNvPr id="0" name=""/>
        <dsp:cNvSpPr/>
      </dsp:nvSpPr>
      <dsp:spPr>
        <a:xfrm>
          <a:off x="344423" y="5120640"/>
          <a:ext cx="7921752" cy="960120"/>
        </a:xfrm>
        <a:prstGeom prst="left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62B3-A19B-4339-AAE8-694B558C5055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93AD-A4F5-417C-8BD5-9A3096C9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9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62B3-A19B-4339-AAE8-694B558C5055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93AD-A4F5-417C-8BD5-9A3096C9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7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62B3-A19B-4339-AAE8-694B558C5055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93AD-A4F5-417C-8BD5-9A3096C9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62B3-A19B-4339-AAE8-694B558C5055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93AD-A4F5-417C-8BD5-9A3096C9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6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62B3-A19B-4339-AAE8-694B558C5055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93AD-A4F5-417C-8BD5-9A3096C9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3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62B3-A19B-4339-AAE8-694B558C5055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93AD-A4F5-417C-8BD5-9A3096C9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8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62B3-A19B-4339-AAE8-694B558C5055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93AD-A4F5-417C-8BD5-9A3096C9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0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62B3-A19B-4339-AAE8-694B558C5055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93AD-A4F5-417C-8BD5-9A3096C9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62B3-A19B-4339-AAE8-694B558C5055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93AD-A4F5-417C-8BD5-9A3096C9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8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62B3-A19B-4339-AAE8-694B558C5055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93AD-A4F5-417C-8BD5-9A3096C9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3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62B3-A19B-4339-AAE8-694B558C5055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93AD-A4F5-417C-8BD5-9A3096C9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7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962B3-A19B-4339-AAE8-694B558C5055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193AD-A4F5-417C-8BD5-9A3096C9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23214701"/>
              </p:ext>
            </p:extLst>
          </p:nvPr>
        </p:nvGraphicFramePr>
        <p:xfrm>
          <a:off x="228600" y="228600"/>
          <a:ext cx="8610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54864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revision continuum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9376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Fujitsu</dc:creator>
  <cp:lastModifiedBy>Fujitsu</cp:lastModifiedBy>
  <cp:revision>9</cp:revision>
  <dcterms:created xsi:type="dcterms:W3CDTF">2013-02-18T00:37:59Z</dcterms:created>
  <dcterms:modified xsi:type="dcterms:W3CDTF">2013-02-18T01:21:36Z</dcterms:modified>
</cp:coreProperties>
</file>