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35CC-12F0-4DFD-9E39-391CE17FC16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02BE-1D82-43BA-9AEA-F6234411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535CC-12F0-4DFD-9E39-391CE17FC16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102BE-1D82-43BA-9AEA-F6234411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8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18567" y="3774558"/>
            <a:ext cx="36576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Type your own checklists here. Feel free to add different text boxes (just click “insert” – “text box”) if you like. You can type anything you want in this space, so you are not limited to checklists.</a:t>
            </a:r>
          </a:p>
        </p:txBody>
      </p:sp>
    </p:spTree>
    <p:extLst>
      <p:ext uri="{BB962C8B-B14F-4D97-AF65-F5344CB8AC3E}">
        <p14:creationId xmlns:p14="http://schemas.microsoft.com/office/powerpoint/2010/main" val="333467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</dc:creator>
  <cp:lastModifiedBy>Lisa</cp:lastModifiedBy>
  <cp:revision>2</cp:revision>
  <dcterms:created xsi:type="dcterms:W3CDTF">2017-02-16T18:52:59Z</dcterms:created>
  <dcterms:modified xsi:type="dcterms:W3CDTF">2017-02-16T18:55:13Z</dcterms:modified>
</cp:coreProperties>
</file>