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0F015-3BFB-4F6C-9F04-5135642221D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05609-FACE-4B83-BCE2-E272503D8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31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Here it is.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1.  Stand Up and find a partner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2.  Here are the spot values:  right shoulder = 1, right ear = 2, nose = 3, left ear = 4 and left shoulder is 5.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3. Without talking, one person will touch two of their own number spots and the other person will have to say the numbers out L</a:t>
            </a:r>
          </a:p>
          <a:p>
            <a:r>
              <a:rPr lang="en-US" altLang="en-US">
                <a:latin typeface="Arial" panose="020B0604020202020204" pitchFamily="34" charset="0"/>
              </a:rPr>
              <a:t>loud and then add them together.  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4.  Once one person has done a few problems, the other person can give some problems.  </a:t>
            </a:r>
            <a:br>
              <a:rPr lang="en-US" altLang="en-US">
                <a:latin typeface="Arial" panose="020B0604020202020204" pitchFamily="34" charset="0"/>
              </a:rPr>
            </a:br>
            <a:br>
              <a:rPr lang="en-US" altLang="en-US">
                <a:latin typeface="Arial" panose="020B0604020202020204" pitchFamily="34" charset="0"/>
              </a:rPr>
            </a:b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This brain break is great becasue it forces you to READ your partner's number spots.  You have to think of the spots in THEIR perspective.  I have students who often turn their back so as to "think" of their partners vantage point.  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5610" indent="-29446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7862" indent="-23557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9006" indent="-23557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0151" indent="-23557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42289">
              <a:defRPr/>
            </a:pPr>
            <a:fld id="{7D4E6287-0990-4A9C-BF5E-6B092CAD5D49}" type="slidenum">
              <a:rPr lang="en-US" altLang="en-US" sz="1900" kern="0"/>
              <a:pPr defTabSz="942289">
                <a:defRPr/>
              </a:pPr>
              <a:t>1</a:t>
            </a:fld>
            <a:endParaRPr lang="en-US" altLang="en-US" sz="1900" kern="0"/>
          </a:p>
        </p:txBody>
      </p:sp>
    </p:spTree>
    <p:extLst>
      <p:ext uri="{BB962C8B-B14F-4D97-AF65-F5344CB8AC3E}">
        <p14:creationId xmlns:p14="http://schemas.microsoft.com/office/powerpoint/2010/main" val="1877712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D4E4-A4DB-45BE-B423-6B49095F258B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1C81-B438-4697-ADBD-245C281EA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08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D4E4-A4DB-45BE-B423-6B49095F258B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1C81-B438-4697-ADBD-245C281EA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97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D4E4-A4DB-45BE-B423-6B49095F258B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1C81-B438-4697-ADBD-245C281EA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56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D4E4-A4DB-45BE-B423-6B49095F258B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1C81-B438-4697-ADBD-245C281EA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51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D4E4-A4DB-45BE-B423-6B49095F258B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1C81-B438-4697-ADBD-245C281EA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61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D4E4-A4DB-45BE-B423-6B49095F258B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1C81-B438-4697-ADBD-245C281EA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39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D4E4-A4DB-45BE-B423-6B49095F258B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1C81-B438-4697-ADBD-245C281EA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50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D4E4-A4DB-45BE-B423-6B49095F258B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1C81-B438-4697-ADBD-245C281EA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22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D4E4-A4DB-45BE-B423-6B49095F258B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1C81-B438-4697-ADBD-245C281EA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64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D4E4-A4DB-45BE-B423-6B49095F258B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1C81-B438-4697-ADBD-245C281EA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06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D4E4-A4DB-45BE-B423-6B49095F258B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1C81-B438-4697-ADBD-245C281EA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BD4E4-A4DB-45BE-B423-6B49095F258B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E1C81-B438-4697-ADBD-245C281EA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80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Spot Value</a:t>
            </a:r>
          </a:p>
        </p:txBody>
      </p:sp>
      <p:pic>
        <p:nvPicPr>
          <p:cNvPr id="27651" name="Picture 2" descr="C:\Users\Jonathan\Downloads\file00015346675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121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4495800"/>
            <a:ext cx="2286000" cy="15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RIGHT SHOULDER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5943600" y="4495800"/>
            <a:ext cx="2286000" cy="15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LEFT SHOULDER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</a:t>
            </a:r>
          </a:p>
        </p:txBody>
      </p:sp>
      <p:sp>
        <p:nvSpPr>
          <p:cNvPr id="7" name="Rectangle 6"/>
          <p:cNvSpPr/>
          <p:nvPr/>
        </p:nvSpPr>
        <p:spPr>
          <a:xfrm>
            <a:off x="742950" y="1828800"/>
            <a:ext cx="2286000" cy="15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RIGHT EAR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1828800"/>
            <a:ext cx="2286000" cy="15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LEFT EAR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3657600" y="-76200"/>
            <a:ext cx="2286000" cy="15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NOSE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5" name="Down Arrow 4"/>
          <p:cNvSpPr/>
          <p:nvPr/>
        </p:nvSpPr>
        <p:spPr>
          <a:xfrm>
            <a:off x="4572000" y="1447800"/>
            <a:ext cx="457200" cy="7620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2286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D3C9E-6DA5-4DD9-B257-C7E742228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6D0C9916-FCAC-4406-933F-5E7AEEBF99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84526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21</Words>
  <Application>Microsoft Office PowerPoint</Application>
  <PresentationFormat>On-screen Show (4:3)</PresentationFormat>
  <Paragraphs>14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Spot Value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Spot Value</dc:title>
  <dc:creator>Lisa Van Gemert</dc:creator>
  <cp:lastModifiedBy>Lisa Van Gemert</cp:lastModifiedBy>
  <cp:revision>1</cp:revision>
  <dcterms:created xsi:type="dcterms:W3CDTF">2018-02-26T22:03:40Z</dcterms:created>
  <dcterms:modified xsi:type="dcterms:W3CDTF">2018-02-26T22:13:40Z</dcterms:modified>
</cp:coreProperties>
</file>