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1D0F-0733-4106-8D6F-19EC6C660B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F9719A-F482-4182-A19D-8C4EBE9547D7}"/>
              </a:ext>
            </a:extLst>
          </p:cNvPr>
          <p:cNvSpPr>
            <a:spLocks noGrp="1"/>
          </p:cNvSpPr>
          <p:nvPr>
            <p:ph type="dt" sz="half" idx="10"/>
          </p:nvPr>
        </p:nvSpPr>
        <p:spPr/>
        <p:txBody>
          <a:bodyPr/>
          <a:lstStyle/>
          <a:p>
            <a:fld id="{F59B6A7B-36D3-4BE4-B08E-F5B9FD0B1247}" type="datetimeFigureOut">
              <a:rPr lang="en-US" smtClean="0"/>
              <a:t>3/23/2018</a:t>
            </a:fld>
            <a:endParaRPr lang="en-US"/>
          </a:p>
        </p:txBody>
      </p:sp>
      <p:sp>
        <p:nvSpPr>
          <p:cNvPr id="4" name="Footer Placeholder 3">
            <a:extLst>
              <a:ext uri="{FF2B5EF4-FFF2-40B4-BE49-F238E27FC236}">
                <a16:creationId xmlns:a16="http://schemas.microsoft.com/office/drawing/2014/main" id="{73864584-77C8-4E87-B1EF-08660E6F2A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A2F-BD2A-4925-8884-7C4FC52647DD}"/>
              </a:ext>
            </a:extLst>
          </p:cNvPr>
          <p:cNvSpPr>
            <a:spLocks noGrp="1"/>
          </p:cNvSpPr>
          <p:nvPr>
            <p:ph type="sldNum" sz="quarter" idx="12"/>
          </p:nvPr>
        </p:nvSpPr>
        <p:spPr/>
        <p:txBody>
          <a:bodyPr/>
          <a:lstStyle/>
          <a:p>
            <a:fld id="{3B8D01BE-54B2-4CEA-BE9F-58FA7A969700}" type="slidenum">
              <a:rPr lang="en-US" smtClean="0"/>
              <a:t>‹#›</a:t>
            </a:fld>
            <a:endParaRPr lang="en-US"/>
          </a:p>
        </p:txBody>
      </p:sp>
    </p:spTree>
    <p:extLst>
      <p:ext uri="{BB962C8B-B14F-4D97-AF65-F5344CB8AC3E}">
        <p14:creationId xmlns:p14="http://schemas.microsoft.com/office/powerpoint/2010/main" val="39019255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1472F-BF89-4365-985E-255B7B7226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5FE56E-1348-4F6E-BB91-A1AF1B0B8D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4178F-5231-4B38-A813-4446906C44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9B6A7B-36D3-4BE4-B08E-F5B9FD0B1247}" type="datetimeFigureOut">
              <a:rPr lang="en-US" smtClean="0"/>
              <a:t>3/23/2018</a:t>
            </a:fld>
            <a:endParaRPr lang="en-US"/>
          </a:p>
        </p:txBody>
      </p:sp>
      <p:sp>
        <p:nvSpPr>
          <p:cNvPr id="5" name="Footer Placeholder 4">
            <a:extLst>
              <a:ext uri="{FF2B5EF4-FFF2-40B4-BE49-F238E27FC236}">
                <a16:creationId xmlns:a16="http://schemas.microsoft.com/office/drawing/2014/main" id="{A67325F5-5188-48B9-B86E-981350696F5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62C65E-39A6-4CEC-A450-002DDA9839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8D01BE-54B2-4CEA-BE9F-58FA7A969700}" type="slidenum">
              <a:rPr lang="en-US" smtClean="0"/>
              <a:t>‹#›</a:t>
            </a:fld>
            <a:endParaRPr lang="en-US"/>
          </a:p>
        </p:txBody>
      </p:sp>
    </p:spTree>
    <p:extLst>
      <p:ext uri="{BB962C8B-B14F-4D97-AF65-F5344CB8AC3E}">
        <p14:creationId xmlns:p14="http://schemas.microsoft.com/office/powerpoint/2010/main" val="176986780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30" name="Picture 6" descr="Image result for kentucky map">
            <a:extLst>
              <a:ext uri="{FF2B5EF4-FFF2-40B4-BE49-F238E27FC236}">
                <a16:creationId xmlns:a16="http://schemas.microsoft.com/office/drawing/2014/main" id="{396684DC-C459-42FF-9DBB-38CF56A87B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00" r="2" b="2"/>
          <a:stretch/>
        </p:blipFill>
        <p:spPr bwMode="auto">
          <a:xfrm>
            <a:off x="20" y="10"/>
            <a:ext cx="9143980"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CB5B257-AF9B-45A4-9943-A5A1129A649A}"/>
              </a:ext>
            </a:extLst>
          </p:cNvPr>
          <p:cNvSpPr>
            <a:spLocks noGrp="1"/>
          </p:cNvSpPr>
          <p:nvPr>
            <p:ph type="title"/>
          </p:nvPr>
        </p:nvSpPr>
        <p:spPr>
          <a:xfrm>
            <a:off x="324851" y="5091762"/>
            <a:ext cx="8511035" cy="1264588"/>
          </a:xfrm>
        </p:spPr>
        <p:txBody>
          <a:bodyPr vert="horz" lIns="91440" tIns="45720" rIns="91440" bIns="45720" rtlCol="0" anchor="ctr">
            <a:normAutofit/>
          </a:bodyPr>
          <a:lstStyle/>
          <a:p>
            <a:pPr defTabSz="914400"/>
            <a:r>
              <a:rPr lang="en-US" sz="5600" dirty="0"/>
              <a:t>The Kentucky Game   </a:t>
            </a:r>
            <a:r>
              <a:rPr lang="en-US" sz="2000" dirty="0"/>
              <a:t>GiftedGuru.com</a:t>
            </a:r>
          </a:p>
        </p:txBody>
      </p:sp>
    </p:spTree>
    <p:extLst>
      <p:ext uri="{BB962C8B-B14F-4D97-AF65-F5344CB8AC3E}">
        <p14:creationId xmlns:p14="http://schemas.microsoft.com/office/powerpoint/2010/main" val="17662824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03AC-1A59-4CD0-8451-18F089AD40E4}"/>
              </a:ext>
            </a:extLst>
          </p:cNvPr>
          <p:cNvSpPr>
            <a:spLocks noGrp="1"/>
          </p:cNvSpPr>
          <p:nvPr>
            <p:ph type="title"/>
          </p:nvPr>
        </p:nvSpPr>
        <p:spPr>
          <a:xfrm>
            <a:off x="448502" y="834887"/>
            <a:ext cx="8246994" cy="5844209"/>
          </a:xfrm>
        </p:spPr>
        <p:txBody>
          <a:bodyPr>
            <a:noAutofit/>
          </a:bodyPr>
          <a:lstStyle/>
          <a:p>
            <a:r>
              <a:rPr lang="en-US" sz="1400" dirty="0"/>
              <a:t>I love this simple, low-prep game for getting kids to practice their math facts without weeping &amp; wailing. It’s also wonderful for developing spatial awareness and learning to see things from someone else’s perspective.</a:t>
            </a:r>
            <a:br>
              <a:rPr lang="en-US" sz="1400" dirty="0"/>
            </a:br>
            <a:br>
              <a:rPr lang="en-US" sz="1400" dirty="0"/>
            </a:br>
            <a:r>
              <a:rPr lang="en-US" sz="1400" dirty="0" err="1"/>
              <a:t>I</a:t>
            </a:r>
            <a:r>
              <a:rPr lang="en-US" sz="1400" dirty="0"/>
              <a:t> was in Kentucky for the KAGE conference in beautiful Lexington, and I shared this game with a group of teachers. They asked what it was called, and I had no idea! We decided to call it “The Kentucky Game.”</a:t>
            </a:r>
            <a:br>
              <a:rPr lang="en-US" sz="1400" dirty="0"/>
            </a:br>
            <a:br>
              <a:rPr lang="en-US" sz="1400" dirty="0"/>
            </a:br>
            <a:r>
              <a:rPr lang="en-US" sz="1400" dirty="0"/>
              <a:t>If you know it by another, feel free to let me know!</a:t>
            </a:r>
            <a:br>
              <a:rPr lang="en-US" sz="1400" dirty="0"/>
            </a:br>
            <a:br>
              <a:rPr lang="en-US" sz="1400" dirty="0"/>
            </a:br>
            <a:r>
              <a:rPr lang="en-US" sz="1400" dirty="0"/>
              <a:t>Here’s how to play:</a:t>
            </a:r>
            <a:br>
              <a:rPr lang="en-US" sz="1400" dirty="0"/>
            </a:br>
            <a:br>
              <a:rPr lang="en-US" sz="1400" dirty="0"/>
            </a:br>
            <a:r>
              <a:rPr lang="en-US" sz="1400" dirty="0"/>
              <a:t>1. Students get a partner. Using the displayed image as a guide, the first student touches two places of the five options (for instance, left shoulder and nose). </a:t>
            </a:r>
            <a:br>
              <a:rPr lang="en-US" sz="1400" dirty="0"/>
            </a:br>
            <a:r>
              <a:rPr lang="en-US" sz="1400" dirty="0"/>
              <a:t>2. The partner then adds up the values of those two places and says the sum. For instance, if the left shoulder is five and the nose is three, the sum would be eight.</a:t>
            </a:r>
            <a:br>
              <a:rPr lang="en-US" sz="1400" dirty="0"/>
            </a:br>
            <a:r>
              <a:rPr lang="en-US" sz="1400" dirty="0"/>
              <a:t>3. Then, they switch and the other student chooses two places and the partner adds up the sum.</a:t>
            </a:r>
            <a:br>
              <a:rPr lang="en-US" sz="1400" dirty="0"/>
            </a:br>
            <a:r>
              <a:rPr lang="en-US" sz="1400" dirty="0"/>
              <a:t>4. Play continues until whatever limit the teacher sets (each person has three turns, etc.).</a:t>
            </a:r>
            <a:br>
              <a:rPr lang="en-US" sz="1400" dirty="0"/>
            </a:br>
            <a:br>
              <a:rPr lang="en-US" sz="1400" dirty="0"/>
            </a:br>
            <a:r>
              <a:rPr lang="en-US" sz="1400" dirty="0"/>
              <a:t>Options:</a:t>
            </a:r>
            <a:br>
              <a:rPr lang="en-US" sz="1400" dirty="0"/>
            </a:br>
            <a:r>
              <a:rPr lang="en-US" sz="1400" dirty="0"/>
              <a:t>To make it more challenging, use operations harder than addition (multiplication, etc.) or more difficult numbers (fractions, etc.). I’ve made it editable, so you can put in whatever numbers </a:t>
            </a:r>
            <a:r>
              <a:rPr lang="en-US" sz="1400"/>
              <a:t>you like.</a:t>
            </a:r>
            <a:br>
              <a:rPr lang="en-US" sz="1400" dirty="0"/>
            </a:br>
            <a:br>
              <a:rPr lang="en-US" sz="1400" dirty="0"/>
            </a:br>
            <a:r>
              <a:rPr lang="en-US" sz="1400" dirty="0"/>
              <a:t>If you have questions, please email me at lisa@giftedguru.com.</a:t>
            </a:r>
            <a:br>
              <a:rPr lang="en-US" sz="1400" dirty="0"/>
            </a:br>
            <a:br>
              <a:rPr lang="en-US" sz="1400" dirty="0"/>
            </a:br>
            <a:r>
              <a:rPr lang="en-US" sz="1400" dirty="0"/>
              <a:t>Have a great time playing The Kentucky Game!</a:t>
            </a:r>
            <a:br>
              <a:rPr lang="en-US" sz="1400" dirty="0"/>
            </a:br>
            <a:br>
              <a:rPr lang="en-US" sz="1400" dirty="0"/>
            </a:br>
            <a:r>
              <a:rPr lang="en-US" sz="1400" dirty="0"/>
              <a:t>Lisa</a:t>
            </a:r>
            <a:br>
              <a:rPr lang="en-US" sz="1400" dirty="0"/>
            </a:br>
            <a:br>
              <a:rPr lang="en-US" sz="1400" dirty="0"/>
            </a:br>
            <a:br>
              <a:rPr lang="en-US" sz="1400" dirty="0"/>
            </a:br>
            <a:endParaRPr lang="en-US" sz="1400" dirty="0"/>
          </a:p>
        </p:txBody>
      </p:sp>
      <p:sp>
        <p:nvSpPr>
          <p:cNvPr id="7" name="Rectangle 6">
            <a:extLst>
              <a:ext uri="{FF2B5EF4-FFF2-40B4-BE49-F238E27FC236}">
                <a16:creationId xmlns:a16="http://schemas.microsoft.com/office/drawing/2014/main" id="{46B6B1D0-CC0D-405D-A4DD-BA29F5C00519}"/>
              </a:ext>
            </a:extLst>
          </p:cNvPr>
          <p:cNvSpPr/>
          <p:nvPr/>
        </p:nvSpPr>
        <p:spPr>
          <a:xfrm>
            <a:off x="303764" y="273326"/>
            <a:ext cx="8536471" cy="63113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43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ECD94C-27FA-4292-A203-D51B37D07834}"/>
              </a:ext>
            </a:extLst>
          </p:cNvPr>
          <p:cNvSpPr>
            <a:spLocks noGrp="1"/>
          </p:cNvSpPr>
          <p:nvPr>
            <p:ph type="title"/>
          </p:nvPr>
        </p:nvSpPr>
        <p:spPr/>
        <p:txBody>
          <a:bodyPr/>
          <a:lstStyle/>
          <a:p>
            <a:pPr algn="l"/>
            <a:r>
              <a:rPr lang="en-US" altLang="en-US"/>
              <a:t>Spot Value</a:t>
            </a:r>
          </a:p>
        </p:txBody>
      </p:sp>
      <p:pic>
        <p:nvPicPr>
          <p:cNvPr id="3" name="Picture 2">
            <a:extLst>
              <a:ext uri="{FF2B5EF4-FFF2-40B4-BE49-F238E27FC236}">
                <a16:creationId xmlns:a16="http://schemas.microsoft.com/office/drawing/2014/main" id="{F4B1EDFF-7ADF-4F3C-8804-5096DA83D33D}"/>
              </a:ext>
            </a:extLst>
          </p:cNvPr>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7D1DCB0-D6AB-4C77-A50B-EE929FBFB384}"/>
              </a:ext>
            </a:extLst>
          </p:cNvPr>
          <p:cNvSpPr txBox="1"/>
          <p:nvPr/>
        </p:nvSpPr>
        <p:spPr>
          <a:xfrm>
            <a:off x="1610139" y="5347252"/>
            <a:ext cx="477078" cy="707886"/>
          </a:xfrm>
          <a:prstGeom prst="rect">
            <a:avLst/>
          </a:prstGeom>
          <a:noFill/>
        </p:spPr>
        <p:txBody>
          <a:bodyPr wrap="square" rtlCol="0">
            <a:spAutoFit/>
          </a:bodyPr>
          <a:lstStyle/>
          <a:p>
            <a:pPr algn="ctr"/>
            <a:r>
              <a:rPr lang="en-US" sz="4000" dirty="0">
                <a:solidFill>
                  <a:schemeClr val="bg1"/>
                </a:solidFill>
              </a:rPr>
              <a:t>1</a:t>
            </a:r>
          </a:p>
        </p:txBody>
      </p:sp>
      <p:sp>
        <p:nvSpPr>
          <p:cNvPr id="5" name="TextBox 4">
            <a:extLst>
              <a:ext uri="{FF2B5EF4-FFF2-40B4-BE49-F238E27FC236}">
                <a16:creationId xmlns:a16="http://schemas.microsoft.com/office/drawing/2014/main" id="{16BDCDB0-0BD3-4666-8C97-4EAF876DDA0E}"/>
              </a:ext>
            </a:extLst>
          </p:cNvPr>
          <p:cNvSpPr txBox="1"/>
          <p:nvPr/>
        </p:nvSpPr>
        <p:spPr>
          <a:xfrm>
            <a:off x="1610139" y="2617304"/>
            <a:ext cx="477078" cy="707886"/>
          </a:xfrm>
          <a:prstGeom prst="rect">
            <a:avLst/>
          </a:prstGeom>
          <a:noFill/>
        </p:spPr>
        <p:txBody>
          <a:bodyPr wrap="square" rtlCol="0">
            <a:spAutoFit/>
          </a:bodyPr>
          <a:lstStyle/>
          <a:p>
            <a:pPr algn="ctr"/>
            <a:r>
              <a:rPr lang="en-US" sz="4000" dirty="0">
                <a:solidFill>
                  <a:schemeClr val="bg1"/>
                </a:solidFill>
              </a:rPr>
              <a:t>2</a:t>
            </a:r>
          </a:p>
        </p:txBody>
      </p:sp>
      <p:sp>
        <p:nvSpPr>
          <p:cNvPr id="6" name="TextBox 5">
            <a:extLst>
              <a:ext uri="{FF2B5EF4-FFF2-40B4-BE49-F238E27FC236}">
                <a16:creationId xmlns:a16="http://schemas.microsoft.com/office/drawing/2014/main" id="{4B9B16D4-05C8-4E72-B30C-752FC63DAA3F}"/>
              </a:ext>
            </a:extLst>
          </p:cNvPr>
          <p:cNvSpPr txBox="1"/>
          <p:nvPr/>
        </p:nvSpPr>
        <p:spPr>
          <a:xfrm>
            <a:off x="4572000" y="559904"/>
            <a:ext cx="477078" cy="707886"/>
          </a:xfrm>
          <a:prstGeom prst="rect">
            <a:avLst/>
          </a:prstGeom>
          <a:noFill/>
        </p:spPr>
        <p:txBody>
          <a:bodyPr wrap="square" rtlCol="0">
            <a:spAutoFit/>
          </a:bodyPr>
          <a:lstStyle/>
          <a:p>
            <a:pPr algn="ctr"/>
            <a:r>
              <a:rPr lang="en-US" sz="4000" dirty="0">
                <a:solidFill>
                  <a:schemeClr val="bg1"/>
                </a:solidFill>
              </a:rPr>
              <a:t>3</a:t>
            </a:r>
          </a:p>
        </p:txBody>
      </p:sp>
      <p:sp>
        <p:nvSpPr>
          <p:cNvPr id="7" name="TextBox 6">
            <a:extLst>
              <a:ext uri="{FF2B5EF4-FFF2-40B4-BE49-F238E27FC236}">
                <a16:creationId xmlns:a16="http://schemas.microsoft.com/office/drawing/2014/main" id="{AF143D4B-5237-4C73-A75B-A66D5B2C167A}"/>
              </a:ext>
            </a:extLst>
          </p:cNvPr>
          <p:cNvSpPr txBox="1"/>
          <p:nvPr/>
        </p:nvSpPr>
        <p:spPr>
          <a:xfrm>
            <a:off x="6801678" y="2517913"/>
            <a:ext cx="477078" cy="707886"/>
          </a:xfrm>
          <a:prstGeom prst="rect">
            <a:avLst/>
          </a:prstGeom>
          <a:noFill/>
        </p:spPr>
        <p:txBody>
          <a:bodyPr wrap="square" rtlCol="0">
            <a:spAutoFit/>
          </a:bodyPr>
          <a:lstStyle/>
          <a:p>
            <a:pPr algn="ctr"/>
            <a:r>
              <a:rPr lang="en-US" sz="4000" dirty="0">
                <a:solidFill>
                  <a:schemeClr val="bg1"/>
                </a:solidFill>
              </a:rPr>
              <a:t>4</a:t>
            </a:r>
          </a:p>
        </p:txBody>
      </p:sp>
      <p:sp>
        <p:nvSpPr>
          <p:cNvPr id="8" name="TextBox 7">
            <a:extLst>
              <a:ext uri="{FF2B5EF4-FFF2-40B4-BE49-F238E27FC236}">
                <a16:creationId xmlns:a16="http://schemas.microsoft.com/office/drawing/2014/main" id="{E5109A7E-0976-4D74-B66F-437AEA1BFDBB}"/>
              </a:ext>
            </a:extLst>
          </p:cNvPr>
          <p:cNvSpPr txBox="1"/>
          <p:nvPr/>
        </p:nvSpPr>
        <p:spPr>
          <a:xfrm>
            <a:off x="6801678" y="5347252"/>
            <a:ext cx="477078" cy="707886"/>
          </a:xfrm>
          <a:prstGeom prst="rect">
            <a:avLst/>
          </a:prstGeom>
          <a:noFill/>
        </p:spPr>
        <p:txBody>
          <a:bodyPr wrap="square" rtlCol="0">
            <a:spAutoFit/>
          </a:bodyPr>
          <a:lstStyle/>
          <a:p>
            <a:pPr algn="ctr"/>
            <a:r>
              <a:rPr lang="en-US" sz="4000" dirty="0">
                <a:solidFill>
                  <a:schemeClr val="bg1"/>
                </a:solidFill>
              </a:rPr>
              <a:t>5</a:t>
            </a:r>
          </a:p>
        </p:txBody>
      </p:sp>
    </p:spTree>
    <p:extLst>
      <p:ext uri="{BB962C8B-B14F-4D97-AF65-F5344CB8AC3E}">
        <p14:creationId xmlns:p14="http://schemas.microsoft.com/office/powerpoint/2010/main" val="3496325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50</Words>
  <Application>Microsoft Office PowerPoint</Application>
  <PresentationFormat>On-screen Show (4:3)</PresentationFormat>
  <Paragraphs>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The Kentucky Game   GiftedGuru.com</vt:lpstr>
      <vt:lpstr>I love this simple, low-prep game for getting kids to practice their math facts without weeping &amp; wailing. It’s also wonderful for developing spatial awareness and learning to see things from someone else’s perspective.  I was in Kentucky for the KAGE conference in beautiful Lexington, and I shared this game with a group of teachers. They asked what it was called, and I had no idea! We decided to call it “The Kentucky Game.”  If you know it by another, feel free to let me know!  Here’s how to play:  1. Students get a partner. Using the displayed image as a guide, the first student touches two places of the five options (for instance, left shoulder and nose).  2. The partner then adds up the values of those two places and says the sum. For instance, if the left shoulder is five and the nose is three, the sum would be eight. 3. Then, they switch and the other student chooses two places and the partner adds up the sum. 4. Play continues until whatever limit the teacher sets (each person has three turns, etc.).  Options: To make it more challenging, use operations harder than addition (multiplication, etc.) or more difficult numbers (fractions, etc.). I’ve made it editable, so you can put in whatever numbers you like.  If you have questions, please email me at lisa@giftedguru.com.  Have a great time playing The Kentucky Game!  Lisa   </vt:lpstr>
      <vt:lpstr>Spot Value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 Value</dc:title>
  <dc:creator>Lisa Van Gemert</dc:creator>
  <cp:lastModifiedBy>Lisa Van Gemert</cp:lastModifiedBy>
  <cp:revision>1</cp:revision>
  <dcterms:created xsi:type="dcterms:W3CDTF">2018-03-23T15:56:18Z</dcterms:created>
  <dcterms:modified xsi:type="dcterms:W3CDTF">2018-03-23T16:26:47Z</dcterms:modified>
</cp:coreProperties>
</file>