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11A4A-6E59-419C-8C93-A279F3D03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3C18E0-9DE7-4A1F-99B5-09D1BDE64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49B8-45FE-4FB6-80AC-B975DFC59F1F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9FD06-66B4-4926-9377-7769AF0FA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6F7D19-3E25-48B5-9404-92BD6F9A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13E45-8212-4AE9-99D4-C43C08E54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0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553FB2-F9ED-43F4-9F05-753A6DBEE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2D168-D1F5-4248-998A-407F772C1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1F6F4-EC1B-4ED0-92C0-5C9749AC9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649B8-45FE-4FB6-80AC-B975DFC59F1F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D5856-D897-4044-9907-E9E52DBED9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42F8C-A429-4BB3-B2B0-5678E9431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13E45-8212-4AE9-99D4-C43C08E54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4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D3DD5E-7DEB-40F6-80C1-D41E49105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solidFill>
                  <a:schemeClr val="bg1"/>
                </a:solidFill>
              </a:rPr>
              <a:t>Grouping without Fear</a:t>
            </a:r>
            <a:br>
              <a:rPr lang="en-US" sz="40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with Lisa Van Gemert | giftedguru.com</a:t>
            </a:r>
            <a:br>
              <a:rPr lang="en-US" sz="4000">
                <a:solidFill>
                  <a:schemeClr val="bg1"/>
                </a:solidFill>
              </a:rPr>
            </a:br>
            <a:br>
              <a:rPr lang="en-US" sz="4000">
                <a:solidFill>
                  <a:schemeClr val="bg1"/>
                </a:solidFill>
                <a:latin typeface="Franklin Gothic Book" pitchFamily="34" charset="0"/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C1876-62AA-43FD-90BF-97B7633F4B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4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C2D1F9-B718-4708-8F38-B2C84D6AD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1DE9C-E854-489D-B175-D9E560B477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17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BA4C70-3068-49DA-8219-3E35EB222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chemeClr val="bg1"/>
                </a:solidFill>
              </a:rPr>
              <a:t>Can students benefit from a different perspective on this?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0C4D1C-35AA-41D2-A2F3-DE44995000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83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154222-509D-4E9B-99C4-03E75AECB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/>
              <a:t>Is this material new to everyone?</a:t>
            </a:r>
            <a:endParaRPr lang="en-US" sz="6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FBEF04-CF91-436D-913C-EF1E36DDD3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81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AD9E04-BA53-44A1-B5A9-1CBE35CDF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solidFill>
                  <a:schemeClr val="bg1"/>
                </a:solidFill>
              </a:rPr>
              <a:t>Is there a tutor chance here?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F48A16-F0C4-49BA-AF49-DFDAFAABEE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80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6CE390-49B8-4F07-AE2F-A67EF3CC0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Am I prepared</a:t>
            </a:r>
            <a:br>
              <a:rPr lang="en-US"/>
            </a:br>
            <a:r>
              <a:rPr lang="en-US"/>
              <a:t>to give more teacher support?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1F7CF3-2D53-4E53-A299-660166802E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79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59E7A0-AAC5-4128-9A7A-0A1EF7C80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If it’s a virtual experience, will grouping add or subtract from the collaboration?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DAFE43-8839-4E7B-8BDD-ECD7D963B5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33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E51C53-C140-40AC-8510-F1B217237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Could it build relationships?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89E0A-4D23-4DEE-8FEF-FEC64EEEC4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99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BAA00F-CCA3-4531-83BE-A5F6188AB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5400"/>
              <a:t>If collaborative grouping is right, then which kind?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349B82-3EDF-41B8-8C0E-3A690C1CF0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27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D60A0E-0153-487A-8171-5358CE29F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solidFill>
                  <a:schemeClr val="bg1"/>
                </a:solidFill>
              </a:rPr>
              <a:t>casual cluster?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8878EC-6406-4155-8596-EAFC42DF1C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17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A0E3CE-E7DA-4198-80DD-2A12485F5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Will hybrid grouping work here?</a:t>
            </a:r>
            <a:br>
              <a:rPr lang="en-US"/>
            </a:br>
            <a:r>
              <a:rPr lang="en-US"/>
              <a:t>{jigsaw with an expert}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57259-D32C-49DB-A0B3-4FFC22828B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7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A5300D-5B88-4BAC-BDCF-1C9B2604A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7C6FDB-74DE-4AB2-A4A0-3733D0FEC0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47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B2F593-6BDE-4C7B-BB88-D7DA3FC5B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solidFill>
                  <a:schemeClr val="bg1"/>
                </a:solidFill>
              </a:rPr>
              <a:t>reasonable expectations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B0CDF-1906-4307-9603-AD25DCCC95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41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12D71B-B90A-4E8C-B5E7-8AEA63CF7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solidFill>
                  <a:schemeClr val="bg1"/>
                </a:solidFill>
              </a:rPr>
              <a:t>Step 2: Teach the Skills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FA6F5-4D1F-4499-8E51-2D0E045263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53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D0CD01-9B46-4E1A-9935-3D576F454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7200">
                <a:solidFill>
                  <a:schemeClr val="bg1"/>
                </a:solidFill>
              </a:rPr>
              <a:t>Listen well.</a:t>
            </a:r>
            <a:endParaRPr lang="en-US" sz="7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01C15B-4AD3-4DE9-B47D-3BDFBF10FD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95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560A53-DF84-403A-89B7-4F839E7F4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clear and concise speech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4B411-7E23-4F76-B835-0FE8577E84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95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8B3937-0182-4DFA-91D0-F1EFA7772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Use graphic organizers to teach this.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F2F120-5602-4305-99A4-A367898815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69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31CDEA-DF99-493C-8199-FCE679540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AE392B-57E9-4A80-8945-2E04C7A35A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39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2D83A5-BB5C-4F70-8F50-6655DC63B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6600">
                <a:solidFill>
                  <a:schemeClr val="bg1"/>
                </a:solidFill>
              </a:rPr>
              <a:t>Come to consensus.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341E6-17DC-4837-BD54-461D574B7B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14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DDD5D2-FC4D-42A0-8AED-E49A4E6E8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</a:rPr>
              <a:t>Share reasoning, not just opinion.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D442D5-9845-4438-8AB6-4E2CB75153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53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55C426-115C-42D9-A28D-C155FAC8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solidFill>
                  <a:schemeClr val="bg1"/>
                </a:solidFill>
              </a:rPr>
              <a:t>take turns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52EA12-B1B7-483D-A4C2-60282095BE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47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ED9793-E17B-4C3E-BE89-E8A3512F8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Give time for self-reflection.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052D77-0530-4D6B-B1F1-B027789AB3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89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6D93E9-42FF-4869-831F-8F30B287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8718B-31F4-4D0A-B4BA-B33932C953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02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8EA511-2E1B-4960-87BC-B5FEB9916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D839C-B793-4CDC-810A-66C6CBA7D3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82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ED0C8A-E0A6-43EF-9903-09007AF02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>
                <a:solidFill>
                  <a:schemeClr val="bg1"/>
                </a:solidFill>
              </a:rPr>
              <a:t>Start small.</a:t>
            </a:r>
            <a:endParaRPr lang="en-US" sz="7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138081-D50E-48CD-97AC-3083FBB5A8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46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AA809B-D532-4CD2-9126-BD1FC2EB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7200">
                <a:solidFill>
                  <a:schemeClr val="bg1"/>
                </a:solidFill>
              </a:rPr>
              <a:t>Mind your manners.</a:t>
            </a:r>
            <a:endParaRPr lang="en-US" sz="7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72834-6102-4D80-92AD-387807F639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49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0D903C-CD43-4758-A2EE-CE42809D0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solidFill>
                  <a:schemeClr val="bg1"/>
                </a:solidFill>
              </a:rPr>
              <a:t>Step 3: Roles </a:t>
            </a:r>
            <a:br>
              <a:rPr lang="en-US" sz="6600">
                <a:solidFill>
                  <a:schemeClr val="bg1"/>
                </a:solidFill>
              </a:rPr>
            </a:br>
            <a:r>
              <a:rPr lang="en-US" sz="6600">
                <a:solidFill>
                  <a:schemeClr val="bg1"/>
                </a:solidFill>
              </a:rPr>
              <a:t>&amp; Resources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F3E3FC-3CD3-4396-9648-98355BECBC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25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3CFC1D-9CAA-4FF9-BBF4-DBCD380CA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5400">
                <a:solidFill>
                  <a:schemeClr val="bg1"/>
                </a:solidFill>
              </a:rPr>
              <a:t>Divide deliberately.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76BF5-1171-4D24-8C65-4F06EBE4D3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92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03EAAA-681D-412C-AC7A-8CA4688E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solidFill>
                  <a:schemeClr val="bg1"/>
                </a:solidFill>
              </a:rPr>
              <a:t>Create team identity.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3D5BD-B27A-419B-81D1-535F713EC3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26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3C76B8-C2EA-49E8-BC73-1048733C9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Use timelines.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9FBF5-F4C5-4AAA-9FCD-712DB20C49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27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1D9263-6B47-48E0-A5CF-0AFBD4138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16E27F-3A1C-4D7E-BD65-58F8F53242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545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2102BE-B26F-4D12-AB49-CE8996B6A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7200"/>
              <a:t>Who does  what?</a:t>
            </a:r>
            <a:br>
              <a:rPr lang="en-US" sz="7200"/>
            </a:br>
            <a:r>
              <a:rPr lang="en-US" sz="7200"/>
              <a:t>Who has what?</a:t>
            </a:r>
            <a:endParaRPr lang="en-US" sz="7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92AEF-FA45-45BF-817F-18462C81CB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042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9A3F80-7D84-4686-AC48-FA13CE55E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solidFill>
                  <a:schemeClr val="bg1"/>
                </a:solidFill>
              </a:rPr>
              <a:t>What is my role?</a:t>
            </a:r>
            <a:br>
              <a:rPr lang="en-US" sz="5400">
                <a:solidFill>
                  <a:schemeClr val="bg1"/>
                </a:solidFill>
              </a:rPr>
            </a:br>
            <a:r>
              <a:rPr lang="en-US" sz="5400">
                <a:solidFill>
                  <a:schemeClr val="bg1"/>
                </a:solidFill>
              </a:rPr>
              <a:t>What is our goal?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D908F2-B150-452F-8E0E-2D28F2544D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42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EA9838-F377-49F5-A607-877E9325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This is sooooo not what I had in mind.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3586E-76C0-4B41-8673-241DB9C094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081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050075-9AF4-426C-A50C-4BB4045DF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>
                <a:solidFill>
                  <a:schemeClr val="bg1"/>
                </a:solidFill>
              </a:rPr>
              <a:t>Ideas!</a:t>
            </a:r>
            <a:endParaRPr lang="en-US" sz="9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4BEF0E-1F2B-42E5-B3B9-F5EA87BC85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85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AC0208-120F-465F-8D90-C54F10C16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7200">
                <a:solidFill>
                  <a:schemeClr val="bg1"/>
                </a:solidFill>
                <a:latin typeface="Lobster Two" pitchFamily="50" charset="0"/>
              </a:rPr>
              <a:t>You can build it.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3A196B-392A-400E-8F4A-C4DB827972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111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1BF76F-65AB-4C5D-A32F-80F37BD8C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blog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0A0E6-5B9B-410B-86FE-9F857B206C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2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85931E-1D8B-4E36-84FE-79CCB8C0B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Googlesphere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F5214-1146-477D-8A9F-E033ECFEC5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923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86D220-94D9-4091-A22D-491086AAF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 the socials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55C82-066C-4531-8A6E-093CE5C054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903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4F628A-1BB3-4EF8-A66A-A4DDE99BD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>
                <a:solidFill>
                  <a:schemeClr val="bg2">
                    <a:lumMod val="10000"/>
                  </a:schemeClr>
                </a:solidFill>
              </a:rPr>
              <a:t>testing</a:t>
            </a:r>
            <a:endParaRPr lang="en-US" sz="8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8F1A2C-7924-4354-A008-C861E9F7B0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7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C9A277-3F37-42C3-8C4E-493DBBF0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3C38A3-7F88-44FD-860A-51E563F1B8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62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CE5CFA-726F-4D13-9270-07E37F9CC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B77662-1832-4E69-8388-A2E67D1CEA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701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E9C5AD-7AA8-42FF-A935-1A3DFC51E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34770D-6F93-4329-B4AC-DBAB55872F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934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E069B9-2D14-4DFC-8F74-BA5DB5666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30C0F-61DF-4AD8-BA5B-305D185CDB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44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88EA27-B60A-4895-95C0-23319FA46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>
                <a:solidFill>
                  <a:schemeClr val="bg1"/>
                </a:solidFill>
              </a:rPr>
              <a:t>Let’s be groupers!</a:t>
            </a:r>
            <a:endParaRPr lang="en-US" sz="8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7F2FE1-FF7F-4F4E-B4F5-8AF100C4FB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696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3EB573-D0FD-48F0-8B59-7BC676F32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 First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02ED6D-954D-4239-BFA5-4EE8D797EA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681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D3B44D-DA24-44D9-A4D9-CECBD815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rubrics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13AE63-0B35-4404-930C-FFE81B96A3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DFB0E9-6A24-477F-AB44-E4CB175F9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Credit Love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E577D5-B2FE-4C3F-85C6-DC922C99B0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06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D1FF10-11DD-4D6D-A818-2455D0E1D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Lead by example.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778A5-9124-47CF-BDB5-80B77DAF69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34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9177C7-ECEA-4812-9559-E2BCCBEB5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solidFill>
                  <a:schemeClr val="bg1"/>
                </a:solidFill>
              </a:rPr>
              <a:t>Step 1: Decision Time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D874D-DE8D-4397-BE5E-8A5BF40EE0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86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495D0B-03D1-4558-A2E0-2FEAAEAF0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7200">
                <a:latin typeface="Lobster Two" pitchFamily="50" charset="0"/>
              </a:rPr>
              <a:t>Keep in Mind:</a:t>
            </a:r>
            <a:br>
              <a:rPr lang="en-US" altLang="en-US" sz="7200">
                <a:latin typeface="Lobster Two" pitchFamily="50" charset="0"/>
              </a:rPr>
            </a:br>
            <a:r>
              <a:rPr lang="en-US" altLang="en-US" sz="7200">
                <a:latin typeface="Lobster Two" pitchFamily="50" charset="0"/>
              </a:rPr>
              <a:t>Whole group is okay</a:t>
            </a:r>
            <a:endParaRPr lang="en-US" altLang="en-US" sz="7200" dirty="0">
              <a:latin typeface="Lobster Two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89132A-8AF1-4E64-8584-778288A1C1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09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E76D85-1705-45B3-A88A-66D05D1F7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E37A5-B4E6-4D73-87CA-5E19228F76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74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</Words>
  <Application>Microsoft Office PowerPoint</Application>
  <PresentationFormat>On-screen Show (4:3)</PresentationFormat>
  <Paragraphs>41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Franklin Gothic Book</vt:lpstr>
      <vt:lpstr>Lobster Two</vt:lpstr>
      <vt:lpstr>Office Theme</vt:lpstr>
      <vt:lpstr>Grouping without Fear with Lisa Van Gemert | giftedguru.com  </vt:lpstr>
      <vt:lpstr>PowerPoint Presentation</vt:lpstr>
      <vt:lpstr>PowerPoint Presentation</vt:lpstr>
      <vt:lpstr>This is sooooo not what I had in mind.</vt:lpstr>
      <vt:lpstr>Let’s be groupers!</vt:lpstr>
      <vt:lpstr>Lead by example.</vt:lpstr>
      <vt:lpstr>Step 1: Decision Time</vt:lpstr>
      <vt:lpstr>Keep in Mind: Whole group is okay</vt:lpstr>
      <vt:lpstr>PowerPoint Presentation</vt:lpstr>
      <vt:lpstr>PowerPoint Presentation</vt:lpstr>
      <vt:lpstr>Can students benefit from a different perspective on this?</vt:lpstr>
      <vt:lpstr>Is this material new to everyone?</vt:lpstr>
      <vt:lpstr>Is there a tutor chance here?</vt:lpstr>
      <vt:lpstr>Am I prepared to give more teacher support?</vt:lpstr>
      <vt:lpstr>If it’s a virtual experience, will grouping add or subtract from the collaboration?</vt:lpstr>
      <vt:lpstr>Could it build relationships?</vt:lpstr>
      <vt:lpstr>If collaborative grouping is right, then which kind?</vt:lpstr>
      <vt:lpstr>casual cluster?</vt:lpstr>
      <vt:lpstr>Will hybrid grouping work here? {jigsaw with an expert}</vt:lpstr>
      <vt:lpstr>reasonable expectations</vt:lpstr>
      <vt:lpstr>Step 2: Teach the Skills</vt:lpstr>
      <vt:lpstr>Listen well.</vt:lpstr>
      <vt:lpstr>clear and concise speech</vt:lpstr>
      <vt:lpstr>Use graphic organizers to teach this.</vt:lpstr>
      <vt:lpstr>PowerPoint Presentation</vt:lpstr>
      <vt:lpstr>Come to consensus.</vt:lpstr>
      <vt:lpstr>Share reasoning, not just opinion.</vt:lpstr>
      <vt:lpstr>take turns</vt:lpstr>
      <vt:lpstr>Give time for self-reflection.</vt:lpstr>
      <vt:lpstr>PowerPoint Presentation</vt:lpstr>
      <vt:lpstr>Start small.</vt:lpstr>
      <vt:lpstr>Mind your manners.</vt:lpstr>
      <vt:lpstr>Step 3: Roles  &amp; Resources</vt:lpstr>
      <vt:lpstr>Divide deliberately.</vt:lpstr>
      <vt:lpstr>Create team identity.</vt:lpstr>
      <vt:lpstr>Use timelines.</vt:lpstr>
      <vt:lpstr>PowerPoint Presentation</vt:lpstr>
      <vt:lpstr>Who does  what? Who has what?</vt:lpstr>
      <vt:lpstr>What is my role? What is our goal?</vt:lpstr>
      <vt:lpstr>Ideas!</vt:lpstr>
      <vt:lpstr>You can build it.</vt:lpstr>
      <vt:lpstr>blog</vt:lpstr>
      <vt:lpstr>The Googlesphere</vt:lpstr>
      <vt:lpstr>Even the socials</vt:lpstr>
      <vt:lpstr>testing</vt:lpstr>
      <vt:lpstr>PowerPoint Presentation</vt:lpstr>
      <vt:lpstr>PowerPoint Presentation</vt:lpstr>
      <vt:lpstr>PowerPoint Presentation</vt:lpstr>
      <vt:lpstr>PowerPoint Presentation</vt:lpstr>
      <vt:lpstr>Fun First</vt:lpstr>
      <vt:lpstr>rubrics</vt:lpstr>
      <vt:lpstr>Credit Love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Grouping without Fear with Lisa Van Gemert | giftedguru.com  </dc:title>
  <dc:creator>Lisa Van Gemert</dc:creator>
  <cp:lastModifiedBy>Lisa Van Gemert</cp:lastModifiedBy>
  <cp:revision>1</cp:revision>
  <dcterms:created xsi:type="dcterms:W3CDTF">2020-11-23T19:38:14Z</dcterms:created>
  <dcterms:modified xsi:type="dcterms:W3CDTF">2020-11-23T19:38:14Z</dcterms:modified>
</cp:coreProperties>
</file>